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73" r:id="rId3"/>
    <p:sldId id="374" r:id="rId4"/>
    <p:sldId id="436" r:id="rId5"/>
    <p:sldId id="445" r:id="rId6"/>
    <p:sldId id="446" r:id="rId7"/>
    <p:sldId id="447" r:id="rId8"/>
    <p:sldId id="448" r:id="rId9"/>
    <p:sldId id="449" r:id="rId10"/>
    <p:sldId id="453" r:id="rId11"/>
    <p:sldId id="454" r:id="rId12"/>
    <p:sldId id="455" r:id="rId13"/>
    <p:sldId id="456" r:id="rId14"/>
    <p:sldId id="458" r:id="rId15"/>
    <p:sldId id="459" r:id="rId16"/>
    <p:sldId id="460" r:id="rId17"/>
    <p:sldId id="457" r:id="rId18"/>
    <p:sldId id="461" r:id="rId19"/>
    <p:sldId id="462" r:id="rId20"/>
    <p:sldId id="463" r:id="rId21"/>
    <p:sldId id="464" r:id="rId22"/>
    <p:sldId id="465" r:id="rId23"/>
    <p:sldId id="274" r:id="rId24"/>
    <p:sldId id="346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19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Let's look at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Some of its methods: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 add(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index, E 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 clear()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get(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remove(Object o)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75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lots of different ways of keeping a list of data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interface doesn't care how we do it</a:t>
            </a:r>
          </a:p>
          <a:p>
            <a:r>
              <a:rPr lang="en-US" dirty="0" smtClean="0"/>
              <a:t>And there are lots of implementations that Java provides: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</a:p>
          <a:p>
            <a:r>
              <a:rPr lang="en-US" dirty="0" smtClean="0"/>
              <a:t>You can use whichever you think best suits your task in terms of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Interfaces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interfaces only have a single method</a:t>
            </a:r>
          </a:p>
          <a:p>
            <a:r>
              <a:rPr lang="en-US" dirty="0" smtClean="0"/>
              <a:t>Consider the following example: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implement this interface, a class must:</a:t>
            </a:r>
          </a:p>
          <a:p>
            <a:pPr lvl="1"/>
            <a:r>
              <a:rPr lang="en-US" dirty="0" smtClean="0"/>
              <a:t>State that it implements the interface</a:t>
            </a:r>
          </a:p>
          <a:p>
            <a:pPr lvl="1"/>
            <a:r>
              <a:rPr lang="en-US" dirty="0" smtClean="0"/>
              <a:t>Have a public, non-static method called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makeNoise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that takes no parameters and returns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97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5108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Here are classes that implement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NoiseMaker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Pig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"Grunt!"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Explosion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"BOOM!"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Wind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Woosh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3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such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an object implements an interface, it can be used wherever that interface is needed because we know it can do the job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could pass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Pig</a:t>
            </a:r>
            <a:r>
              <a:rPr lang="en-US" dirty="0" smtClean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Explosion</a:t>
            </a:r>
            <a:r>
              <a:rPr lang="en-US" dirty="0" smtClean="0"/>
              <a:t>,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Wind</a:t>
            </a:r>
            <a:r>
              <a:rPr lang="en-US" dirty="0" smtClean="0"/>
              <a:t> object to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scareChildren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noiseMakers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[100];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noiseMakers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Wind();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scareChildren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maker) {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"Hey, kids!"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maker.makeNoise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7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child class extends a parent class, it gains all of its members and methods</a:t>
            </a:r>
          </a:p>
          <a:p>
            <a:r>
              <a:rPr lang="en-US" dirty="0" smtClean="0"/>
              <a:t>When a class implements an interface, it's promising to have all of the capabilities required by that interface</a:t>
            </a:r>
          </a:p>
          <a:p>
            <a:r>
              <a:rPr lang="en-US" dirty="0" smtClean="0"/>
              <a:t>In Java, it's impossible to extend more than one parent class</a:t>
            </a:r>
          </a:p>
          <a:p>
            <a:r>
              <a:rPr lang="en-US" dirty="0" smtClean="0"/>
              <a:t>However, a single class can implement an unlimited number of interfaces</a:t>
            </a:r>
          </a:p>
          <a:p>
            <a:pPr lvl="1"/>
            <a:r>
              <a:rPr lang="en-US" dirty="0" smtClean="0"/>
              <a:t>It has the capabilities required by each of the interfaces</a:t>
            </a:r>
          </a:p>
          <a:p>
            <a:pPr lvl="1"/>
            <a:r>
              <a:rPr lang="en-US" dirty="0" smtClean="0"/>
              <a:t>Many unrelated classes could implement the same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3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more than one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NoiseMaker</a:t>
            </a:r>
            <a:r>
              <a:rPr lang="en-US" dirty="0" smtClean="0"/>
              <a:t> interface, consider the following interfaces: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Colored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Color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getColor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Operation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process(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38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more than one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 class that implements all three interfaces: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403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LoudPinkAdder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Colored, Operation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"Bang!"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Color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getColor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Color.PINK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process(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 + b;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9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Interfaces Have You Got?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Classes</a:t>
            </a:r>
          </a:p>
          <a:p>
            <a:r>
              <a:rPr lang="en-US" dirty="0" err="1" smtClean="0"/>
              <a:t>Enums</a:t>
            </a:r>
            <a:endParaRPr lang="en-US" dirty="0" smtClean="0"/>
          </a:p>
          <a:p>
            <a:r>
              <a:rPr lang="en-US" dirty="0" smtClean="0"/>
              <a:t>Packages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an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an arbitrary object, it's possible to tell if it implements a specific interface</a:t>
            </a:r>
          </a:p>
          <a:p>
            <a:r>
              <a:rPr lang="en-US" dirty="0" smtClean="0"/>
              <a:t>As with extending classes, you can use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keyword to see if an object is an instance of an interface</a:t>
            </a:r>
          </a:p>
          <a:p>
            <a:pPr lvl="1"/>
            <a:r>
              <a:rPr lang="en-US" dirty="0" smtClean="0"/>
              <a:t>What an ugly keyword!</a:t>
            </a:r>
          </a:p>
          <a:p>
            <a:r>
              <a:rPr lang="en-US" dirty="0" smtClean="0"/>
              <a:t>After you discover that an object implements an interface, you can cast it to that interface and call methods defined by that interface</a:t>
            </a:r>
          </a:p>
          <a:p>
            <a:r>
              <a:rPr lang="en-US" dirty="0" smtClean="0"/>
              <a:t>Don't cast something to an interface it doesn't have or you'll get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ClassCastException</a:t>
            </a:r>
            <a:r>
              <a:rPr lang="en-US" dirty="0" smtClean="0"/>
              <a:t> and crash your program!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21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an interface example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10972800" cy="388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ublic void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tryToMakeNoise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(Object object)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Check for interface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Perform cast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maker =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)object;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maker.makeNoise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"Can't make noise."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33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2 tomorrow</a:t>
            </a:r>
          </a:p>
          <a:p>
            <a:r>
              <a:rPr lang="en-US" dirty="0" smtClean="0"/>
              <a:t>On Friday, we'll talk about defining and extending interfaces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reading Chapter 10</a:t>
            </a:r>
          </a:p>
          <a:p>
            <a:r>
              <a:rPr lang="en-US" dirty="0" smtClean="0"/>
              <a:t>Get started on 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interface</a:t>
            </a:r>
            <a:r>
              <a:rPr lang="en-US" dirty="0"/>
              <a:t> is </a:t>
            </a:r>
            <a:r>
              <a:rPr lang="en-US" dirty="0" smtClean="0"/>
              <a:t>a set </a:t>
            </a:r>
            <a:r>
              <a:rPr lang="en-US" dirty="0"/>
              <a:t>of methods which a class must </a:t>
            </a:r>
            <a:r>
              <a:rPr lang="en-US" dirty="0" smtClean="0"/>
              <a:t>have</a:t>
            </a:r>
          </a:p>
          <a:p>
            <a:r>
              <a:rPr lang="en-US" b="1" dirty="0" smtClean="0"/>
              <a:t>Implementing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smtClean="0"/>
              <a:t>interface means making </a:t>
            </a:r>
            <a:r>
              <a:rPr lang="en-US" dirty="0"/>
              <a:t>a promise </a:t>
            </a:r>
            <a:r>
              <a:rPr lang="en-US" dirty="0" smtClean="0"/>
              <a:t>to </a:t>
            </a:r>
            <a:r>
              <a:rPr lang="en-US" dirty="0"/>
              <a:t>define each of the </a:t>
            </a:r>
            <a:r>
              <a:rPr lang="en-US" dirty="0" smtClean="0"/>
              <a:t>listed methods</a:t>
            </a:r>
          </a:p>
          <a:p>
            <a:r>
              <a:rPr lang="en-US" dirty="0"/>
              <a:t>It can </a:t>
            </a:r>
            <a:r>
              <a:rPr lang="en-US" dirty="0" smtClean="0"/>
              <a:t>do what it </a:t>
            </a:r>
            <a:r>
              <a:rPr lang="en-US" dirty="0"/>
              <a:t>wants inside the body of </a:t>
            </a:r>
            <a:r>
              <a:rPr lang="en-US" dirty="0" smtClean="0"/>
              <a:t>each method</a:t>
            </a:r>
            <a:r>
              <a:rPr lang="en-US" dirty="0"/>
              <a:t>, but it </a:t>
            </a:r>
            <a:r>
              <a:rPr lang="en-US" b="1" dirty="0"/>
              <a:t>must</a:t>
            </a:r>
            <a:r>
              <a:rPr lang="en-US" dirty="0"/>
              <a:t> have them to </a:t>
            </a:r>
            <a:r>
              <a:rPr lang="en-US" dirty="0" smtClean="0"/>
              <a:t>compile</a:t>
            </a:r>
          </a:p>
          <a:p>
            <a:r>
              <a:rPr lang="en-US" dirty="0" smtClean="0"/>
              <a:t>A class can implement as many interfaces as it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4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920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interface looks a lot like a class, but all its methods are empty</a:t>
            </a:r>
          </a:p>
          <a:p>
            <a:pPr lvl="1"/>
            <a:r>
              <a:rPr lang="en-US" dirty="0" smtClean="0"/>
              <a:t>In Java 8 and higher, default implementations can be given, but never mind that now</a:t>
            </a:r>
          </a:p>
          <a:p>
            <a:r>
              <a:rPr lang="en-US" dirty="0" smtClean="0"/>
              <a:t>Interfaces have no members except for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final</a:t>
            </a:r>
            <a:r>
              <a:rPr lang="en-US" dirty="0" smtClean="0"/>
              <a:t>) constants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3434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Guitarist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 chord);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(Melody notes);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8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use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46481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RockGuitarist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RockMusician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Guitarist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Chord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"Totally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wails on that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chord.getName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chord!"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Melody notes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"Burns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through the notes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notes.toString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like Jimmy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Page!"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/>
          </a:bodyPr>
          <a:lstStyle/>
          <a:p>
            <a:r>
              <a:rPr lang="en-US" dirty="0" smtClean="0"/>
              <a:t>A class has an </a:t>
            </a:r>
            <a:r>
              <a:rPr lang="en-US" b="1" dirty="0" smtClean="0"/>
              <a:t>is-a </a:t>
            </a:r>
            <a:r>
              <a:rPr lang="en-US" dirty="0" smtClean="0"/>
              <a:t>relationship with interfaces it implements, </a:t>
            </a:r>
            <a:r>
              <a:rPr lang="en-US" dirty="0"/>
              <a:t>j</a:t>
            </a:r>
            <a:r>
              <a:rPr lang="en-US" dirty="0" smtClean="0"/>
              <a:t>ust like a superclass it extends</a:t>
            </a:r>
          </a:p>
          <a:p>
            <a:r>
              <a:rPr lang="en-US" dirty="0" smtClean="0"/>
              <a:t>Code that specifies a particular interface can use any class that implements it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perform(Guitarist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guitarist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chord, Melody notes)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"Give it up "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				"for the next guitarist!"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guitarist.strumChord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chord 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guitarist.playMelody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notes 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1988</TotalTime>
  <Words>647</Words>
  <Application>Microsoft Office PowerPoint</Application>
  <PresentationFormat>Widescreen</PresentationFormat>
  <Paragraphs>166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Interfaces</vt:lpstr>
      <vt:lpstr>Interface basics</vt:lpstr>
      <vt:lpstr>Interface definition</vt:lpstr>
      <vt:lpstr>Interface use</vt:lpstr>
      <vt:lpstr>Usefulness</vt:lpstr>
      <vt:lpstr>Interface example</vt:lpstr>
      <vt:lpstr>List implementations</vt:lpstr>
      <vt:lpstr>Implementing Interfaces</vt:lpstr>
      <vt:lpstr>Interfaces</vt:lpstr>
      <vt:lpstr>Example classes</vt:lpstr>
      <vt:lpstr>Using such classes</vt:lpstr>
      <vt:lpstr>Capabilities</vt:lpstr>
      <vt:lpstr>Implementing more than one interface</vt:lpstr>
      <vt:lpstr>Implementing more than one interface</vt:lpstr>
      <vt:lpstr>Which Interfaces Have You Got?</vt:lpstr>
      <vt:lpstr>Testing for an interface</vt:lpstr>
      <vt:lpstr>Testing for an interface example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404</cp:revision>
  <dcterms:created xsi:type="dcterms:W3CDTF">2009-08-24T20:26:10Z</dcterms:created>
  <dcterms:modified xsi:type="dcterms:W3CDTF">2020-01-21T22:46:09Z</dcterms:modified>
</cp:coreProperties>
</file>